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5" r:id="rId8"/>
    <p:sldId id="266" r:id="rId9"/>
    <p:sldId id="263" r:id="rId10"/>
    <p:sldId id="268" r:id="rId11"/>
    <p:sldId id="267" r:id="rId12"/>
    <p:sldId id="272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CC00"/>
    <a:srgbClr val="FF0066"/>
    <a:srgbClr val="FF438F"/>
    <a:srgbClr val="009200"/>
    <a:srgbClr val="259725"/>
    <a:srgbClr val="29A629"/>
    <a:srgbClr val="009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336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5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0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6F1297"/>
            </a:gs>
            <a:gs pos="96000">
              <a:srgbClr val="E2242B"/>
            </a:gs>
            <a:gs pos="0">
              <a:srgbClr val="FF0000"/>
            </a:gs>
            <a:gs pos="53000">
              <a:srgbClr val="0000FF"/>
            </a:gs>
            <a:gs pos="20000">
              <a:schemeClr val="bg1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CF37-6A2D-4719-935A-E5DA2D18A332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5EA4-0AF8-45C6-91C1-8E309365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7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9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2158" y="-36925"/>
            <a:ext cx="7510389" cy="186204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908" flipH="1">
            <a:off x="5606727" y="2067533"/>
            <a:ext cx="2536682" cy="43338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75482" y="1529048"/>
            <a:ext cx="9398109" cy="5213561"/>
            <a:chOff x="1375482" y="1437607"/>
            <a:chExt cx="9398109" cy="54776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7210" flipH="1">
              <a:off x="6463160" y="2647300"/>
              <a:ext cx="2536682" cy="43338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0945">
              <a:off x="3188502" y="2673140"/>
              <a:ext cx="2543175" cy="43338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06794">
              <a:off x="4000409" y="2082501"/>
              <a:ext cx="2543175" cy="4333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72450">
              <a:off x="5186490" y="1892985"/>
              <a:ext cx="2543175" cy="4333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15772">
              <a:off x="2712792" y="3476754"/>
              <a:ext cx="2543175" cy="43338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2921" flipH="1">
              <a:off x="6933629" y="3387094"/>
              <a:ext cx="2536682" cy="433387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14720">
              <a:off x="8909624" y="3530657"/>
              <a:ext cx="1528117" cy="21998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94688">
              <a:off x="7928634" y="2322506"/>
              <a:ext cx="1528117" cy="21998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0548">
              <a:off x="6276211" y="1437607"/>
              <a:ext cx="1528117" cy="21998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1281">
              <a:off x="4138086" y="1545251"/>
              <a:ext cx="1528117" cy="21998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0648">
              <a:off x="2622001" y="2510925"/>
              <a:ext cx="1528117" cy="21998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61826">
              <a:off x="1711332" y="3976787"/>
              <a:ext cx="1528117" cy="2199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1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786" y="2814918"/>
            <a:ext cx="9396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সফট্‌ওয়্যার বলতে কী বোঝ?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61305" y="3000778"/>
            <a:ext cx="1075765" cy="517592"/>
          </a:xfrm>
          <a:prstGeom prst="rightArrow">
            <a:avLst>
              <a:gd name="adj1" fmla="val 50000"/>
              <a:gd name="adj2" fmla="val 63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841" y="5200780"/>
            <a:ext cx="1090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ব্যবহৃত সকল যন্ত্রপাতিকে হার্ডওয়্যার বলে।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0535" y="312984"/>
            <a:ext cx="549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74" y="1955537"/>
            <a:ext cx="3869992" cy="2804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1699">
            <a:off x="9258471" y="2417907"/>
            <a:ext cx="2447925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6" y="3507396"/>
            <a:ext cx="1931268" cy="109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85" y="2154986"/>
            <a:ext cx="3180901" cy="1202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36" y="3357628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974" y="84286"/>
            <a:ext cx="560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111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74" y="1065594"/>
            <a:ext cx="5188821" cy="4296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855" y="5466678"/>
            <a:ext cx="11161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 সংরক্ষিত যে সকল উপাত্ত প্রসেসরকে দিয়ে ভিন্ন ভিন্ন কাজ করাতে পারে তাদেরকে সফট্‌ওয়্যার বলে।</a:t>
            </a:r>
          </a:p>
        </p:txBody>
      </p:sp>
    </p:spTree>
    <p:extLst>
      <p:ext uri="{BB962C8B-B14F-4D97-AF65-F5344CB8AC3E}">
        <p14:creationId xmlns:p14="http://schemas.microsoft.com/office/powerpoint/2010/main" val="722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9815" y="314218"/>
            <a:ext cx="568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5269" y="2635626"/>
            <a:ext cx="757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কীভাবে কাজ করে?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5269" y="3890685"/>
            <a:ext cx="919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ধরনের কম্পিউটারের নাম বল।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269" y="5175291"/>
            <a:ext cx="8677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সফট্‌ওয়্যারের নাম বল।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erge 1"/>
          <p:cNvSpPr/>
          <p:nvPr/>
        </p:nvSpPr>
        <p:spPr>
          <a:xfrm rot="16200000">
            <a:off x="1957592" y="2776407"/>
            <a:ext cx="528033" cy="631066"/>
          </a:xfrm>
          <a:prstGeom prst="flowChartMerge">
            <a:avLst/>
          </a:prstGeom>
          <a:solidFill>
            <a:srgbClr val="FF438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/>
          <p:cNvSpPr/>
          <p:nvPr/>
        </p:nvSpPr>
        <p:spPr>
          <a:xfrm rot="16200000">
            <a:off x="1957592" y="4031466"/>
            <a:ext cx="528033" cy="631066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erge 11"/>
          <p:cNvSpPr/>
          <p:nvPr/>
        </p:nvSpPr>
        <p:spPr>
          <a:xfrm rot="16200000">
            <a:off x="1957593" y="5316072"/>
            <a:ext cx="528033" cy="631066"/>
          </a:xfrm>
          <a:prstGeom prst="flowChartMerg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476" y="1251863"/>
            <a:ext cx="6831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73" y="3287915"/>
            <a:ext cx="10830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 মিলেই কম্পিউটার- বিশ্লেষণ কর।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2" y="117442"/>
            <a:ext cx="11634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9387">
            <a:off x="1815582" y="4427461"/>
            <a:ext cx="2574360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3123">
            <a:off x="2795881" y="2496447"/>
            <a:ext cx="2574360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530">
            <a:off x="4880211" y="1521562"/>
            <a:ext cx="2574360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74">
            <a:off x="6963289" y="2393728"/>
            <a:ext cx="2574360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4258">
            <a:off x="8162939" y="4157898"/>
            <a:ext cx="2574360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963">
            <a:off x="5058353" y="4406094"/>
            <a:ext cx="2574360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56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2.22222E-6 C 0.02865 2.22222E-6 0.05196 0.17014 0.05196 0.38217 C 0.05196 0.59213 0.02865 0.76481 -3.95833E-6 0.76481 C -0.02851 0.76481 -0.05169 0.59213 -0.05169 0.38217 C -0.05169 0.17014 -0.02851 2.22222E-6 -3.95833E-6 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693" y="4403044"/>
            <a:ext cx="5458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সমাজপতি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সহকরী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ধুরাইল,মাদারীপুর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5295" y="1541907"/>
            <a:ext cx="51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7810" y="2389389"/>
            <a:ext cx="559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</a:t>
            </a:r>
            <a:r>
              <a:rPr lang="en-US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</a:t>
            </a:r>
            <a:r>
              <a:rPr lang="en-US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sz="5400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295" y="5537447"/>
            <a:ext cx="494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330" y="313234"/>
            <a:ext cx="512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11635" y="2389389"/>
            <a:ext cx="585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95343" y="313234"/>
            <a:ext cx="5436012" cy="6241150"/>
          </a:xfrm>
          <a:prstGeom prst="roundRect">
            <a:avLst/>
          </a:prstGeom>
          <a:noFill/>
          <a:ln w="190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56826" y="591444"/>
            <a:ext cx="2980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0069" y="3154582"/>
            <a:ext cx="46082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</a:t>
            </a:r>
            <a:endParaRPr lang="en-US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</a:t>
            </a:r>
            <a:endParaRPr lang="en-US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bn-BD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০৫-১০-২০১৩ খ্রীঃ</a:t>
            </a:r>
          </a:p>
          <a:p>
            <a:endParaRPr lang="bn-BD" sz="4000" b="1" dirty="0" smtClean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2" y="1191668"/>
            <a:ext cx="2989865" cy="29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40" y="2408153"/>
            <a:ext cx="3143533" cy="3143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0" y="3107614"/>
            <a:ext cx="2025083" cy="2881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35" y="283608"/>
            <a:ext cx="2304260" cy="214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2" y="2880255"/>
            <a:ext cx="3320983" cy="333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4" y="93901"/>
            <a:ext cx="3051018" cy="23690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08133" y="1816359"/>
            <a:ext cx="4190083" cy="4009489"/>
          </a:xfrm>
          <a:prstGeom prst="ellipse">
            <a:avLst/>
          </a:prstGeom>
          <a:noFill/>
          <a:ln w="200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5041" y="2357035"/>
            <a:ext cx="1944744" cy="5232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ক্যাসেট প্লেয়ার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6824" y="2393336"/>
            <a:ext cx="1820680" cy="5232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সিসি ক্যামেরা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870" y="6178973"/>
            <a:ext cx="1456002" cy="5232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3449" y="6216236"/>
            <a:ext cx="1456002" cy="5232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603" y="6178973"/>
            <a:ext cx="334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বল।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7227" y="249039"/>
            <a:ext cx="347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যন্ত্রের নাম 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98524" y="953037"/>
            <a:ext cx="811369" cy="721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7" y="403987"/>
            <a:ext cx="10869769" cy="599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2991" y="1383414"/>
            <a:ext cx="4893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যন্ত্রপাতি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1665" y="477209"/>
            <a:ext cx="2921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6622" y="2828565"/>
            <a:ext cx="6638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 ব্যাখ্যা করতে পারবে</a:t>
            </a:r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6622" y="1793595"/>
            <a:ext cx="7664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bn-BD" sz="4800" b="1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08293" y="2822803"/>
            <a:ext cx="672406" cy="479367"/>
          </a:xfrm>
          <a:prstGeom prst="rightArrow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04278" y="5277944"/>
            <a:ext cx="672406" cy="479367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5414" y="5186536"/>
            <a:ext cx="9878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সফট্‌ওয়্যার ও হার্ডওয়্যার সম্পর্কে বলতে পারবে।</a:t>
            </a:r>
            <a:endParaRPr lang="bn-BD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6683" y="3838782"/>
            <a:ext cx="9744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কীভাবে কাজ করে তা বলতে 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12308" y="3856949"/>
            <a:ext cx="672406" cy="479367"/>
          </a:xfrm>
          <a:prstGeom prst="rightArrow">
            <a:avLst/>
          </a:prstGeom>
          <a:solidFill>
            <a:schemeClr val="tx1"/>
          </a:solidFill>
          <a:ln>
            <a:solidFill>
              <a:srgbClr val="111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55633" y="266626"/>
            <a:ext cx="4369470" cy="9473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4" grpId="0" animBg="1"/>
      <p:bldP spid="10" grpId="0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5" y="804588"/>
            <a:ext cx="3258634" cy="216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77" y="804588"/>
            <a:ext cx="2138195" cy="2138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59" y="2230742"/>
            <a:ext cx="1788063" cy="240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2" y="3170899"/>
            <a:ext cx="3009658" cy="3009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29383" y="3484427"/>
            <a:ext cx="2721508" cy="2154331"/>
          </a:xfrm>
          <a:prstGeom prst="rect">
            <a:avLst/>
          </a:prstGeom>
          <a:ln>
            <a:solidFill>
              <a:srgbClr val="3333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88707" y="3046298"/>
            <a:ext cx="21678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কম্পিউটার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9497" y="2861568"/>
            <a:ext cx="118315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ডেক্সটপ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8557" y="5738398"/>
            <a:ext cx="114791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4041" y="5347169"/>
            <a:ext cx="133789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96105" y="5738398"/>
            <a:ext cx="178806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 পিসি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1754" y="1090743"/>
            <a:ext cx="306247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 নাম কী?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16" y="321302"/>
            <a:ext cx="1813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কর্মপত্র-১</a:t>
            </a: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92" y="0"/>
            <a:ext cx="5429185" cy="5429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67949">
            <a:off x="5824809" y="796793"/>
            <a:ext cx="2796397" cy="193899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 আমি তোমায় ভালবাসি। চিরদিন তোমার আকাশ,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 তোমার আকাশ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বাতাশ আমার প্রাণে ওমা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38" y="5199744"/>
            <a:ext cx="10376291" cy="165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13" y="315081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6" y="2206898"/>
            <a:ext cx="2443364" cy="21633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449" y="104887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কর্মপত্র-২</a:t>
            </a:r>
            <a:endParaRPr lang="bn-BD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20507" y="1774200"/>
            <a:ext cx="2224586" cy="1201003"/>
            <a:chOff x="2520507" y="1774200"/>
            <a:chExt cx="2224586" cy="1201003"/>
          </a:xfrm>
        </p:grpSpPr>
        <p:sp>
          <p:nvSpPr>
            <p:cNvPr id="4" name="Right Arrow 3"/>
            <p:cNvSpPr/>
            <p:nvPr/>
          </p:nvSpPr>
          <p:spPr>
            <a:xfrm>
              <a:off x="2520507" y="1774200"/>
              <a:ext cx="2224586" cy="12010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9314" y="2143868"/>
              <a:ext cx="110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ইনপুট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89756" y="3779991"/>
            <a:ext cx="2224586" cy="1201003"/>
            <a:chOff x="2489756" y="3779991"/>
            <a:chExt cx="2224586" cy="1201003"/>
          </a:xfrm>
        </p:grpSpPr>
        <p:sp>
          <p:nvSpPr>
            <p:cNvPr id="7" name="Right Arrow 6"/>
            <p:cNvSpPr/>
            <p:nvPr/>
          </p:nvSpPr>
          <p:spPr>
            <a:xfrm flipH="1">
              <a:off x="2489756" y="3779991"/>
              <a:ext cx="2224586" cy="1201003"/>
            </a:xfrm>
            <a:prstGeom prst="rightArrow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9314" y="4140484"/>
              <a:ext cx="1446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আউটপুট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20208" y="4994318"/>
            <a:ext cx="3010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41" y="1629497"/>
            <a:ext cx="2767945" cy="353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7" y="3281322"/>
            <a:ext cx="1926709" cy="1926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3" y="1960315"/>
            <a:ext cx="2018654" cy="763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020" y="908676"/>
            <a:ext cx="4243458" cy="516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9078473" y="5224911"/>
            <a:ext cx="283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0593" y="706167"/>
            <a:ext cx="472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3916" y="723115"/>
            <a:ext cx="227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 ইউনিট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17796" y="1803090"/>
            <a:ext cx="1802986" cy="1201003"/>
            <a:chOff x="7517796" y="1803090"/>
            <a:chExt cx="1802986" cy="1201003"/>
          </a:xfrm>
        </p:grpSpPr>
        <p:sp>
          <p:nvSpPr>
            <p:cNvPr id="16" name="Right Arrow 15"/>
            <p:cNvSpPr/>
            <p:nvPr/>
          </p:nvSpPr>
          <p:spPr>
            <a:xfrm>
              <a:off x="7517796" y="1803090"/>
              <a:ext cx="1802985" cy="12010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8802" y="2143867"/>
              <a:ext cx="1651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প্রসেসরে প্রেরণ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17796" y="3740039"/>
            <a:ext cx="1868640" cy="1201003"/>
            <a:chOff x="7517796" y="3740039"/>
            <a:chExt cx="1868640" cy="1201003"/>
          </a:xfrm>
        </p:grpSpPr>
        <p:sp>
          <p:nvSpPr>
            <p:cNvPr id="18" name="Right Arrow 17"/>
            <p:cNvSpPr/>
            <p:nvPr/>
          </p:nvSpPr>
          <p:spPr>
            <a:xfrm flipH="1">
              <a:off x="7517796" y="3740039"/>
              <a:ext cx="1802985" cy="1201003"/>
            </a:xfrm>
            <a:prstGeom prst="rightArrow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69819" y="4109707"/>
              <a:ext cx="1716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পুনরায় মেমোরি</a:t>
              </a:r>
              <a:endPara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7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33" y="5569202"/>
            <a:ext cx="2627333" cy="993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3572">
            <a:off x="3751036" y="4105815"/>
            <a:ext cx="1406155" cy="793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07" y="1714621"/>
            <a:ext cx="1282478" cy="1135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5552" y="676535"/>
            <a:ext cx="2725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14060" y="676535"/>
            <a:ext cx="31017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সফট্‌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3785" y="3524358"/>
            <a:ext cx="2699677" cy="1424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623" y="1954048"/>
            <a:ext cx="4021285" cy="4206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7231" y="192041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111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কর্মপত্র-৩</a:t>
            </a:r>
            <a:endParaRPr lang="bn-BD" sz="4000" b="1" dirty="0">
              <a:solidFill>
                <a:srgbClr val="1111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556" y="3157974"/>
            <a:ext cx="2683266" cy="21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206</Words>
  <Application>Microsoft Office PowerPoint</Application>
  <PresentationFormat>Custom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sc</cp:lastModifiedBy>
  <cp:revision>265</cp:revision>
  <dcterms:created xsi:type="dcterms:W3CDTF">2013-10-04T15:46:19Z</dcterms:created>
  <dcterms:modified xsi:type="dcterms:W3CDTF">2017-10-08T22:20:29Z</dcterms:modified>
</cp:coreProperties>
</file>